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69"/>
  </p:normalViewPr>
  <p:slideViewPr>
    <p:cSldViewPr snapToGrid="0" snapToObjects="1">
      <p:cViewPr varScale="1">
        <p:scale>
          <a:sx n="114" d="100"/>
          <a:sy n="114" d="100"/>
        </p:scale>
        <p:origin x="37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95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26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239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8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577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95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51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3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00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51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7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27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8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74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7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51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57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0422" y="-8468"/>
            <a:ext cx="3572669" cy="6866467"/>
            <a:chOff x="67175" y="-8467"/>
            <a:chExt cx="4763558" cy="6866467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1" y="1282701"/>
            <a:ext cx="3822045" cy="430714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800"/>
              <a:t>Implementation of Transformer-Based Visual Segmentation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2372" y="-8468"/>
            <a:ext cx="3806198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65840" y="2876315"/>
            <a:ext cx="2701925" cy="1096899"/>
          </a:xfrm>
        </p:spPr>
        <p:txBody>
          <a:bodyPr anchor="ctr">
            <a:normAutofit/>
          </a:bodyPr>
          <a:lstStyle/>
          <a:p>
            <a:pPr algn="l"/>
            <a:r>
              <a:rPr lang="en-IN">
                <a:solidFill>
                  <a:srgbClr val="FFFFFF"/>
                </a:solidFill>
              </a:rPr>
              <a:t>Nandan Menon, Mukhil Charles T, Jeevithesh 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IN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IN"/>
              <a:t>• Both model types effective</a:t>
            </a:r>
          </a:p>
          <a:p>
            <a:r>
              <a:rPr lang="en-IN"/>
              <a:t>• Transformers excel in fine-grain, complex scenes</a:t>
            </a:r>
          </a:p>
          <a:p>
            <a:r>
              <a:rPr lang="en-IN"/>
              <a:t>• Valuable practical insights gained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Panoptic Segmentation: Image 1</a:t>
            </a:r>
          </a:p>
        </p:txBody>
      </p:sp>
      <p:pic>
        <p:nvPicPr>
          <p:cNvPr id="4" name="Picture 3" descr="Screenshot 2025-05-10 at 12.26.45 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38" y="2160590"/>
            <a:ext cx="3062349" cy="2355653"/>
          </a:xfrm>
          <a:prstGeom prst="rect">
            <a:avLst/>
          </a:prstGeom>
        </p:spPr>
      </p:pic>
      <p:pic>
        <p:nvPicPr>
          <p:cNvPr id="5" name="Picture 4" descr="fd345f72-40dd-45bd-8756-09f7383d8b9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583" y="2160591"/>
            <a:ext cx="3115652" cy="2444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Panoptic Segmentation: Image 2</a:t>
            </a:r>
          </a:p>
        </p:txBody>
      </p:sp>
      <p:pic>
        <p:nvPicPr>
          <p:cNvPr id="4" name="Picture 3" descr="0e5e8fe0-8afc-4368-97aa-377e6b3b882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160590"/>
            <a:ext cx="3334215" cy="2582092"/>
          </a:xfrm>
          <a:prstGeom prst="rect">
            <a:avLst/>
          </a:prstGeom>
        </p:spPr>
      </p:pic>
      <p:pic>
        <p:nvPicPr>
          <p:cNvPr id="5" name="Picture 4" descr="7d268a63-f41e-413b-bb98-7cbd603bcdc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073" y="2160590"/>
            <a:ext cx="3264044" cy="25820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Semantic Segmentation: DeepLabV3+</a:t>
            </a:r>
          </a:p>
        </p:txBody>
      </p:sp>
      <p:pic>
        <p:nvPicPr>
          <p:cNvPr id="4" name="Picture 3" descr="6ccce33e-f347-46a7-93fd-1d289677676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429" y="1930400"/>
            <a:ext cx="3378819" cy="1943259"/>
          </a:xfrm>
          <a:prstGeom prst="rect">
            <a:avLst/>
          </a:prstGeom>
        </p:spPr>
      </p:pic>
      <p:pic>
        <p:nvPicPr>
          <p:cNvPr id="5" name="Picture 4" descr="67523bd5-0551-4e47-88e6-f8e30960ca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045" y="4055300"/>
            <a:ext cx="3378819" cy="19685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IN"/>
              <a:t>Abstract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IN"/>
              <a:t>Overview of CNN and Transformer models in segmentation. Focus on semantic, instance, and panoptic segmentation. Qualitative comparisons using the COCO dataset.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IN" sz="33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t>Image segmentation is key in vision tasks. CNNs are strong in spatial hierarchies but weak in long-range dependencies. Transformers, with self-attention, handle global context better.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IN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IN"/>
              <a:t>• Implement CNN and Transformer models</a:t>
            </a:r>
          </a:p>
          <a:p>
            <a:r>
              <a:rPr lang="en-IN"/>
              <a:t>• Compare segmentation tasks qualitatively</a:t>
            </a:r>
          </a:p>
          <a:p>
            <a:r>
              <a:rPr lang="en-IN"/>
              <a:t>• Understand architectural and practical differences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IN"/>
              <a:t>Models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IN"/>
              <a:t>Semantic Segmentation:</a:t>
            </a:r>
          </a:p>
          <a:p>
            <a:r>
              <a:rPr lang="en-IN"/>
              <a:t>- DeepLabV3 (CNN)</a:t>
            </a:r>
          </a:p>
          <a:p>
            <a:r>
              <a:rPr lang="en-IN"/>
              <a:t>- SegFormer (Transformer)</a:t>
            </a:r>
          </a:p>
          <a:p>
            <a:endParaRPr lang="en-IN"/>
          </a:p>
          <a:p>
            <a:r>
              <a:rPr lang="en-IN"/>
              <a:t>Instance Segmentation:</a:t>
            </a:r>
          </a:p>
          <a:p>
            <a:r>
              <a:rPr lang="en-IN"/>
              <a:t>- Mask R-CNN (CNN)</a:t>
            </a:r>
          </a:p>
          <a:p>
            <a:r>
              <a:rPr lang="en-IN"/>
              <a:t>- Mask2Former (Transformer)</a:t>
            </a:r>
          </a:p>
          <a:p>
            <a:endParaRPr lang="en-IN"/>
          </a:p>
          <a:p>
            <a:r>
              <a:rPr lang="en-IN"/>
              <a:t>Panoptic Segmentation:</a:t>
            </a:r>
          </a:p>
          <a:p>
            <a:r>
              <a:rPr lang="en-IN"/>
              <a:t>- Panoptic FPN (CNN)</a:t>
            </a:r>
          </a:p>
          <a:p>
            <a:r>
              <a:rPr lang="en-IN"/>
              <a:t>- Mask2Former (Transformer)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IN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IN"/>
              <a:t>COCO validation set used</a:t>
            </a:r>
          </a:p>
          <a:p>
            <a:r>
              <a:rPr lang="en-IN"/>
              <a:t>- 80+ annotated classes</a:t>
            </a:r>
          </a:p>
          <a:p>
            <a:r>
              <a:rPr lang="en-IN"/>
              <a:t>- Focused on subset due to compute limits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IN"/>
              <a:t>Evaluation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IN"/>
              <a:t>• mIoU: Semantic segmentation</a:t>
            </a:r>
          </a:p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IN" sz="250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IN"/>
              <a:t>Environment: Google Colab with Tesla T4 GPU</a:t>
            </a:r>
          </a:p>
          <a:p>
            <a:r>
              <a:rPr lang="en-IN"/>
              <a:t>Libraries: Hugging Face, Detectron2</a:t>
            </a:r>
          </a:p>
          <a:p>
            <a:r>
              <a:rPr lang="en-IN"/>
              <a:t>Steps: Preprocessing → Inference → Visualization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81353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816638"/>
            <a:ext cx="2525519" cy="5224724"/>
          </a:xfrm>
        </p:spPr>
        <p:txBody>
          <a:bodyPr anchor="ctr">
            <a:normAutofit/>
          </a:bodyPr>
          <a:lstStyle/>
          <a:p>
            <a:r>
              <a:rPr lang="en-IN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1" y="816638"/>
            <a:ext cx="3464779" cy="5224724"/>
          </a:xfrm>
        </p:spPr>
        <p:txBody>
          <a:bodyPr anchor="ctr">
            <a:normAutofit/>
          </a:bodyPr>
          <a:lstStyle/>
          <a:p>
            <a:r>
              <a:rPr lang="en-IN"/>
              <a:t>• Limited GPU memory</a:t>
            </a:r>
          </a:p>
          <a:p>
            <a:r>
              <a:rPr lang="en-IN"/>
              <a:t>• Runtime errors in heavy Transformer models</a:t>
            </a:r>
          </a:p>
          <a:p>
            <a:r>
              <a:rPr lang="en-IN"/>
              <a:t>• Quantitative eval limited to sample outputs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</TotalTime>
  <Words>234</Words>
  <Application>Microsoft Macintosh PowerPoint</Application>
  <PresentationFormat>On-screen Show (4:3)</PresentationFormat>
  <Paragraphs>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Implementation of Transformer-Based Visual Segmentation</vt:lpstr>
      <vt:lpstr>Abstract</vt:lpstr>
      <vt:lpstr>Introduction</vt:lpstr>
      <vt:lpstr>Objectives</vt:lpstr>
      <vt:lpstr>Models Used</vt:lpstr>
      <vt:lpstr>Dataset</vt:lpstr>
      <vt:lpstr>Evaluation Metrics</vt:lpstr>
      <vt:lpstr>Implementation Details</vt:lpstr>
      <vt:lpstr>Challenges</vt:lpstr>
      <vt:lpstr>Conclusion</vt:lpstr>
      <vt:lpstr>Panoptic Segmentation: Image 1</vt:lpstr>
      <vt:lpstr>Panoptic Segmentation: Image 2</vt:lpstr>
      <vt:lpstr>Semantic Segmentation: DeepLabV3+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Nandan Menon</cp:lastModifiedBy>
  <cp:revision>2</cp:revision>
  <dcterms:created xsi:type="dcterms:W3CDTF">2013-01-27T09:14:16Z</dcterms:created>
  <dcterms:modified xsi:type="dcterms:W3CDTF">2025-05-09T19:19:48Z</dcterms:modified>
  <cp:category/>
</cp:coreProperties>
</file>